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431" r:id="rId5"/>
    <p:sldId id="423" r:id="rId6"/>
    <p:sldId id="428" r:id="rId7"/>
    <p:sldId id="430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Macdonald" initials="HM" lastIdx="12" clrIdx="0"/>
  <p:cmAuthor id="2" name="Angela Richardson" initials="AR" lastIdx="1" clrIdx="1"/>
  <p:cmAuthor id="3" name="Angela Richardson" initials="AR [2]" lastIdx="1" clrIdx="2"/>
  <p:cmAuthor id="4" name="Angela Richardson" initials="A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EE6"/>
    <a:srgbClr val="FEFAF8"/>
    <a:srgbClr val="0066CC"/>
    <a:srgbClr val="34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9" autoAdjust="0"/>
    <p:restoredTop sz="90578" autoAdjust="0"/>
  </p:normalViewPr>
  <p:slideViewPr>
    <p:cSldViewPr snapToGrid="0" snapToObjects="1">
      <p:cViewPr varScale="1">
        <p:scale>
          <a:sx n="98" d="100"/>
          <a:sy n="98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nder Rajpal" userId="d45ac46d-0e92-4425-8b8e-d324371c206f" providerId="ADAL" clId="{E8D4BBF3-F2B9-4F7B-8F3E-F7189E2F54EC}"/>
    <pc:docChg chg="custSel modSld">
      <pc:chgData name="Brinder Rajpal" userId="d45ac46d-0e92-4425-8b8e-d324371c206f" providerId="ADAL" clId="{E8D4BBF3-F2B9-4F7B-8F3E-F7189E2F54EC}" dt="2024-02-27T10:51:11.761" v="147" actId="20577"/>
      <pc:docMkLst>
        <pc:docMk/>
      </pc:docMkLst>
      <pc:sldChg chg="modSp mod modNotesTx">
        <pc:chgData name="Brinder Rajpal" userId="d45ac46d-0e92-4425-8b8e-d324371c206f" providerId="ADAL" clId="{E8D4BBF3-F2B9-4F7B-8F3E-F7189E2F54EC}" dt="2024-02-27T10:50:21.609" v="61" actId="6549"/>
        <pc:sldMkLst>
          <pc:docMk/>
          <pc:sldMk cId="1446914077" sldId="423"/>
        </pc:sldMkLst>
        <pc:spChg chg="mod">
          <ac:chgData name="Brinder Rajpal" userId="d45ac46d-0e92-4425-8b8e-d324371c206f" providerId="ADAL" clId="{E8D4BBF3-F2B9-4F7B-8F3E-F7189E2F54EC}" dt="2024-02-27T10:49:18.439" v="43" actId="20577"/>
          <ac:spMkLst>
            <pc:docMk/>
            <pc:sldMk cId="1446914077" sldId="423"/>
            <ac:spMk id="3" creationId="{00000000-0000-0000-0000-000000000000}"/>
          </ac:spMkLst>
        </pc:spChg>
      </pc:sldChg>
      <pc:sldChg chg="modSp mod modNotesTx">
        <pc:chgData name="Brinder Rajpal" userId="d45ac46d-0e92-4425-8b8e-d324371c206f" providerId="ADAL" clId="{E8D4BBF3-F2B9-4F7B-8F3E-F7189E2F54EC}" dt="2024-02-27T10:51:11.761" v="147" actId="20577"/>
        <pc:sldMkLst>
          <pc:docMk/>
          <pc:sldMk cId="2960282441" sldId="430"/>
        </pc:sldMkLst>
        <pc:spChg chg="mod">
          <ac:chgData name="Brinder Rajpal" userId="d45ac46d-0e92-4425-8b8e-d324371c206f" providerId="ADAL" clId="{E8D4BBF3-F2B9-4F7B-8F3E-F7189E2F54EC}" dt="2024-02-27T10:49:48.694" v="54" actId="20577"/>
          <ac:spMkLst>
            <pc:docMk/>
            <pc:sldMk cId="2960282441" sldId="430"/>
            <ac:spMk id="3" creationId="{00000000-0000-0000-0000-000000000000}"/>
          </ac:spMkLst>
        </pc:spChg>
      </pc:sldChg>
      <pc:sldChg chg="modSp mod modNotesTx">
        <pc:chgData name="Brinder Rajpal" userId="d45ac46d-0e92-4425-8b8e-d324371c206f" providerId="ADAL" clId="{E8D4BBF3-F2B9-4F7B-8F3E-F7189E2F54EC}" dt="2024-02-27T10:50:11.558" v="59" actId="20577"/>
        <pc:sldMkLst>
          <pc:docMk/>
          <pc:sldMk cId="4204452847" sldId="431"/>
        </pc:sldMkLst>
        <pc:spChg chg="mod">
          <ac:chgData name="Brinder Rajpal" userId="d45ac46d-0e92-4425-8b8e-d324371c206f" providerId="ADAL" clId="{E8D4BBF3-F2B9-4F7B-8F3E-F7189E2F54EC}" dt="2024-02-27T10:48:53.627" v="33" actId="20577"/>
          <ac:spMkLst>
            <pc:docMk/>
            <pc:sldMk cId="4204452847" sldId="431"/>
            <ac:spMk id="3" creationId="{4B9A42BE-7F83-23C6-3310-DD4509575B79}"/>
          </ac:spMkLst>
        </pc:spChg>
        <pc:spChg chg="mod">
          <ac:chgData name="Brinder Rajpal" userId="d45ac46d-0e92-4425-8b8e-d324371c206f" providerId="ADAL" clId="{E8D4BBF3-F2B9-4F7B-8F3E-F7189E2F54EC}" dt="2024-02-27T10:48:47.801" v="32" actId="20577"/>
          <ac:spMkLst>
            <pc:docMk/>
            <pc:sldMk cId="4204452847" sldId="431"/>
            <ac:spMk id="5" creationId="{AAA91B3F-2EF8-4D93-ACE1-D09D142903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B949-2F28-4E5A-A30E-C237D6D5283E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A9E8-F96D-4D47-8B2F-547021A6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6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Overall welcome to CU Nano Conference</a:t>
            </a:r>
          </a:p>
          <a:p>
            <a:r>
              <a:rPr lang="en-GB" strike="noStrike" dirty="0"/>
              <a:t>Before cover some important housekeeping items.</a:t>
            </a:r>
          </a:p>
          <a:p>
            <a:r>
              <a:rPr lang="en-GB" dirty="0"/>
              <a:t>Image: </a:t>
            </a:r>
            <a:r>
              <a:rPr lang="en-GB" b="1" i="0" dirty="0">
                <a:solidFill>
                  <a:srgbClr val="111111"/>
                </a:solidFill>
                <a:effectLst/>
                <a:latin typeface="-apple-system"/>
              </a:rPr>
              <a:t>Marvin Meyer, </a:t>
            </a:r>
            <a:r>
              <a:rPr lang="en-GB" dirty="0"/>
              <a:t>unsplash.com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Feedback FORM: </a:t>
            </a:r>
            <a:r>
              <a:rPr lang="en-GB" b="0" dirty="0"/>
              <a:t>https://forms.office.com/pages/responsepage.aspx?id=mqsYS2U3vkqsfA4NOYr9T23EWtSSDiVEi47TJDccIG9UMFdVRzZVQkxUWlZaSENNVkwxMUZPSzcwRy4u</a:t>
            </a:r>
          </a:p>
          <a:p>
            <a:endParaRPr lang="en-GB" b="0" dirty="0"/>
          </a:p>
          <a:p>
            <a:r>
              <a:rPr lang="en-GB" b="1" dirty="0"/>
              <a:t>Register to present: </a:t>
            </a:r>
            <a:r>
              <a:rPr lang="en-GB" b="0" dirty="0"/>
              <a:t>https://forms.office.com/pages/responsepage.aspx?id=mqsYS2U3vkqsfA4NOYr9T23EWtSSDiVEi47TJDccIG9UNFdBQlI0U01TWFRUVTIwNFFRNlhFNldaWi4u</a:t>
            </a:r>
          </a:p>
          <a:p>
            <a:endParaRPr lang="en-GB" b="1" dirty="0"/>
          </a:p>
          <a:p>
            <a:r>
              <a:rPr lang="en-GB" b="1" dirty="0"/>
              <a:t>Presenter Slides &amp; Resources: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4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attendees WHAT TIME we resume (10 mins. Break). </a:t>
            </a:r>
          </a:p>
          <a:p>
            <a:r>
              <a:rPr lang="en-GB" dirty="0"/>
              <a:t>Display CLOCK on laptop.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Re-share links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-apple-system"/>
              </a:rPr>
              <a:t>A big thank you to all our presenters AND to you! Your chat is fast becoming a vast learning resource for everyone in this community.</a:t>
            </a:r>
          </a:p>
          <a:p>
            <a:endParaRPr lang="en-GB" dirty="0"/>
          </a:p>
          <a:p>
            <a:r>
              <a:rPr lang="en-GB" dirty="0"/>
              <a:t>Resources: will be circulated via Nano email with links to previous recordings, too.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Register interest to present with us, perhaps team up with your students to share insights.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Image</a:t>
            </a:r>
            <a:r>
              <a:rPr lang="en-GB" dirty="0"/>
              <a:t>: Jess Bailey_unsplash.com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5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0FEBE5C-7E92-4E06-BD07-83CCADB69BB7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2935"/>
            <a:ext cx="4629150" cy="3462853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CC710BF-AE9A-4C0A-A51C-90F305157BE5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4" y="337689"/>
            <a:ext cx="7886700" cy="71893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6"/>
            <a:ext cx="7886700" cy="3263504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9A9AEB-BBEE-40BF-9E9F-D5F72BA37F46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4" y="337689"/>
            <a:ext cx="7886700" cy="71893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6"/>
            <a:ext cx="7886700" cy="3263504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503932-BB8C-486C-B090-DA4F7A75341F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2B41-09D0-1A4D-88F5-D96876B8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4264639"/>
            <a:ext cx="1078186" cy="3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A85F1EA-9A7C-471E-B127-92BE07E9D23C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0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582" y="1369219"/>
            <a:ext cx="3886200" cy="3263504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626" y="1369219"/>
            <a:ext cx="4358849" cy="3263504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60F0E2F-D915-4662-ACFC-26FEDCF6F674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1B21DF4-7953-41E3-ABF6-FD6061781CBF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4165BED-E4AF-4420-8730-2D9620762907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A798E2-B935-4662-949C-3E3F2B5027F1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95865"/>
            <a:ext cx="4629150" cy="3499923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E46903-41BE-40AC-B48A-430F75538632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55" y="1965533"/>
            <a:ext cx="2691642" cy="31779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36" y="122094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582" y="5142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9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6" r:id="rId6"/>
    <p:sldLayoutId id="2147483670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A42BE-7F83-23C6-3310-DD4509575B79}"/>
              </a:ext>
            </a:extLst>
          </p:cNvPr>
          <p:cNvSpPr txBox="1"/>
          <p:nvPr/>
        </p:nvSpPr>
        <p:spPr>
          <a:xfrm>
            <a:off x="0" y="83025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altLang="en-US" sz="6000" b="1" dirty="0">
                <a:solidFill>
                  <a:schemeClr val="bg1"/>
                </a:solidFill>
                <a:latin typeface="Arial"/>
                <a:cs typeface="Arial"/>
              </a:rPr>
              <a:t>Nano Conference #8</a:t>
            </a:r>
          </a:p>
          <a:p>
            <a:pPr algn="ctr">
              <a:lnSpc>
                <a:spcPct val="100000"/>
              </a:lnSpc>
            </a:pPr>
            <a:r>
              <a:rPr lang="en-GB" altLang="en-US" sz="2400" dirty="0">
                <a:solidFill>
                  <a:srgbClr val="82F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the Classroom.</a:t>
            </a:r>
            <a:endParaRPr lang="en-GB" alt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91B3F-2EF8-4D93-ACE1-D09D142903C9}"/>
              </a:ext>
            </a:extLst>
          </p:cNvPr>
          <p:cNvSpPr txBox="1"/>
          <p:nvPr/>
        </p:nvSpPr>
        <p:spPr>
          <a:xfrm>
            <a:off x="0" y="2272498"/>
            <a:ext cx="9144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altLang="en-US" sz="2400" dirty="0">
                <a:solidFill>
                  <a:srgbClr val="82F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3600" dirty="0">
              <a:solidFill>
                <a:srgbClr val="82F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Online. Bite-sized. Convenient. </a:t>
            </a:r>
          </a:p>
          <a:p>
            <a:pPr algn="ctr">
              <a:lnSpc>
                <a:spcPct val="100000"/>
              </a:lnSpc>
            </a:pPr>
            <a:endParaRPr lang="en-GB" alt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GB" alt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Arial"/>
                <a:cs typeface="Arial"/>
              </a:rPr>
              <a:t>Coventry University Group</a:t>
            </a:r>
            <a:r>
              <a:rPr lang="en-GB" alt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400" b="1" dirty="0">
                <a:solidFill>
                  <a:schemeClr val="bg1"/>
                </a:solidFill>
                <a:latin typeface="Arial"/>
                <a:cs typeface="Arial"/>
              </a:rPr>
              <a:t>|</a:t>
            </a:r>
            <a:r>
              <a:rPr lang="en-GB" alt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200" dirty="0">
                <a:solidFill>
                  <a:schemeClr val="bg1"/>
                </a:solidFill>
                <a:latin typeface="Arial"/>
                <a:cs typeface="Arial"/>
              </a:rPr>
              <a:t>Academic Enhancement &amp; Professional Development </a:t>
            </a:r>
            <a:endParaRPr lang="en-GB" alt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GB" alt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/>
                <a:cs typeface="Arial"/>
              </a:rPr>
              <a:t>February  2024</a:t>
            </a:r>
          </a:p>
        </p:txBody>
      </p:sp>
    </p:spTree>
    <p:extLst>
      <p:ext uri="{BB962C8B-B14F-4D97-AF65-F5344CB8AC3E}">
        <p14:creationId xmlns:p14="http://schemas.microsoft.com/office/powerpoint/2010/main" val="420445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87" y="275605"/>
            <a:ext cx="2855390" cy="1671055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74" y="932405"/>
            <a:ext cx="4176601" cy="39701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</a:rPr>
              <a:t>Presentations are recorded 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Use Zoom chat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</a:rPr>
              <a:t>Closed captions available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Presenter resources/slides via Nano site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</a:rPr>
              <a:t>Ed Tech Support: Jonathan Mason in Zoom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Nano feedback form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Break at 11:20am (10 mins)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Save the date: Nano #9 26</a:t>
            </a:r>
            <a:r>
              <a:rPr lang="en-GB" sz="15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 June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/>
                <a:cs typeface="Arial"/>
              </a:rPr>
              <a:t>Become a future Nano presenter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7807-4957-29EB-6351-77A32888C043}"/>
              </a:ext>
            </a:extLst>
          </p:cNvPr>
          <p:cNvSpPr txBox="1"/>
          <p:nvPr/>
        </p:nvSpPr>
        <p:spPr>
          <a:xfrm>
            <a:off x="7637489" y="4886806"/>
            <a:ext cx="1466890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Image: Foto Phanatic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oll house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25BE1680-6C49-7699-4E62-C6478BD81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lat-lay photography of variety of beverage filled glasses">
            <a:extLst>
              <a:ext uri="{FF2B5EF4-FFF2-40B4-BE49-F238E27FC236}">
                <a16:creationId xmlns:a16="http://schemas.microsoft.com/office/drawing/2014/main" id="{B49EF5F9-A88E-4B53-9C91-7B454788F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8" b="12271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76271C-FF55-4238-9575-8DD03F7DFD23}"/>
              </a:ext>
            </a:extLst>
          </p:cNvPr>
          <p:cNvGrpSpPr/>
          <p:nvPr/>
        </p:nvGrpSpPr>
        <p:grpSpPr>
          <a:xfrm>
            <a:off x="2277408" y="2161716"/>
            <a:ext cx="4589184" cy="1298936"/>
            <a:chOff x="2293360" y="1942569"/>
            <a:chExt cx="4589184" cy="14255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14846A-8488-404D-9E12-989E90386CA7}"/>
                </a:ext>
              </a:extLst>
            </p:cNvPr>
            <p:cNvSpPr/>
            <p:nvPr/>
          </p:nvSpPr>
          <p:spPr>
            <a:xfrm>
              <a:off x="2293360" y="1942569"/>
              <a:ext cx="4580138" cy="1425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C7E01FC2-E79D-4BEE-9E3B-C088DA55A2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93360" y="2079528"/>
              <a:ext cx="4589184" cy="68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min. break</a:t>
              </a:r>
            </a:p>
            <a:p>
              <a:pPr algn="ctr"/>
              <a:r>
                <a:rPr lang="en-GB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 at 11:30am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AC71AD-A145-CCB6-E683-324872DE683D}"/>
              </a:ext>
            </a:extLst>
          </p:cNvPr>
          <p:cNvSpPr txBox="1"/>
          <p:nvPr/>
        </p:nvSpPr>
        <p:spPr>
          <a:xfrm>
            <a:off x="7513608" y="4886806"/>
            <a:ext cx="1590771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Image: Joanna </a:t>
            </a:r>
            <a:r>
              <a:rPr lang="en-GB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Kosinska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03" y="485721"/>
            <a:ext cx="2855390" cy="1671055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03" y="974272"/>
            <a:ext cx="3047192" cy="33589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  <a:p>
            <a:pPr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Reminders: </a:t>
            </a: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Feedback form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Q</a:t>
            </a:r>
            <a:r>
              <a:rPr lang="en-GB" sz="1200" dirty="0">
                <a:solidFill>
                  <a:schemeClr val="bg1"/>
                </a:solidFill>
              </a:rPr>
              <a:t>ueries: nanocon@coventry.ac.uk</a:t>
            </a: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Today's Recordings</a:t>
            </a: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Nano team follow-up email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Save the date</a:t>
            </a: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26</a:t>
            </a:r>
            <a:r>
              <a:rPr lang="en-GB" sz="16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 June 2024</a:t>
            </a:r>
          </a:p>
          <a:p>
            <a:pPr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Present at Nano!</a:t>
            </a:r>
          </a:p>
          <a:p>
            <a:pPr lvl="1">
              <a:lnSpc>
                <a:spcPct val="140000"/>
              </a:lnSpc>
              <a:buClr>
                <a:srgbClr val="FEFAF8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397F66-D6A3-4636-AAD9-418C7B3F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89" y="0"/>
            <a:ext cx="5386211" cy="51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94A76-536D-22A7-B080-C266290B6C18}"/>
              </a:ext>
            </a:extLst>
          </p:cNvPr>
          <p:cNvSpPr txBox="1"/>
          <p:nvPr/>
        </p:nvSpPr>
        <p:spPr>
          <a:xfrm>
            <a:off x="7637489" y="4886806"/>
            <a:ext cx="1466890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Image: Jess Bailey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8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f5425f-dd63-4333-b7c7-d3a925f743bf">
      <UserInfo>
        <DisplayName>Noah Mitchell</DisplayName>
        <AccountId>48</AccountId>
        <AccountType/>
      </UserInfo>
      <UserInfo>
        <DisplayName>Debra James</DisplayName>
        <AccountId>44</AccountId>
        <AccountType/>
      </UserInfo>
      <UserInfo>
        <DisplayName>Daniel Villar-Onrubia</DisplayName>
        <AccountId>7</AccountId>
        <AccountType/>
      </UserInfo>
      <UserInfo>
        <DisplayName>Alice Goldie</DisplayName>
        <AccountId>13</AccountId>
        <AccountType/>
      </UserInfo>
    </SharedWithUsers>
    <MediaLengthInSeconds xmlns="35a19243-4b8e-40d3-8fad-df606a0bb62a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35a19243-4b8e-40d3-8fad-df606a0bb62a">
      <Terms xmlns="http://schemas.microsoft.com/office/infopath/2007/PartnerControls"/>
    </lcf76f155ced4ddcb4097134ff3c332f>
    <TaxCatchAll xmlns="82f5425f-dd63-4333-b7c7-d3a925f743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120746F1EF3408D7851A7C1D5A028" ma:contentTypeVersion="25" ma:contentTypeDescription="Create a new document." ma:contentTypeScope="" ma:versionID="ca9531b39954e85b37b09a2e9872e87d">
  <xsd:schema xmlns:xsd="http://www.w3.org/2001/XMLSchema" xmlns:xs="http://www.w3.org/2001/XMLSchema" xmlns:p="http://schemas.microsoft.com/office/2006/metadata/properties" xmlns:ns1="http://schemas.microsoft.com/sharepoint/v3" xmlns:ns2="82f5425f-dd63-4333-b7c7-d3a925f743bf" xmlns:ns3="35a19243-4b8e-40d3-8fad-df606a0bb62a" targetNamespace="http://schemas.microsoft.com/office/2006/metadata/properties" ma:root="true" ma:fieldsID="14fe6a6adb957f9180d21d891befa188" ns1:_="" ns2:_="" ns3:_="">
    <xsd:import namespace="http://schemas.microsoft.com/sharepoint/v3"/>
    <xsd:import namespace="82f5425f-dd63-4333-b7c7-d3a925f743bf"/>
    <xsd:import namespace="35a19243-4b8e-40d3-8fad-df606a0bb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5425f-dd63-4333-b7c7-d3a925f743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f22a40f-1aa5-4ad6-a021-cce3aed94d9b}" ma:internalName="TaxCatchAll" ma:showField="CatchAllData" ma:web="82f5425f-dd63-4333-b7c7-d3a925f74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19243-4b8e-40d3-8fad-df606a0bb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6aa3f76-4d61-4dcc-b0f8-f387d765d2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842DC-3503-4CF7-B471-4C0193FE82C3}">
  <ds:schemaRefs>
    <ds:schemaRef ds:uri="1f6b5cce-0fdf-4e99-aad5-5967c29ef62a"/>
    <ds:schemaRef ds:uri="779d45eb-461b-404a-8f25-9954b7eb1b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82f5425f-dd63-4333-b7c7-d3a925f743bf"/>
    <ds:schemaRef ds:uri="35a19243-4b8e-40d3-8fad-df606a0bb62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2C4351-F6CB-47B8-A919-3B862909D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7A40A-211D-497D-AD3C-A131A63BC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f5425f-dd63-4333-b7c7-d3a925f743bf"/>
    <ds:schemaRef ds:uri="35a19243-4b8e-40d3-8fad-df606a0bb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6879</TotalTime>
  <Words>291</Words>
  <Application>Microsoft Office PowerPoint</Application>
  <PresentationFormat>On-screen Show (16:9)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-apple-system</vt:lpstr>
      <vt:lpstr>Arial</vt:lpstr>
      <vt:lpstr>Calibri</vt:lpstr>
      <vt:lpstr>Wingdings</vt:lpstr>
      <vt:lpstr>Office Theme</vt:lpstr>
      <vt:lpstr>PowerPoint Presentation</vt:lpstr>
      <vt:lpstr>Housekeeping</vt:lpstr>
      <vt:lpstr>PowerPoint Presentation</vt:lpstr>
      <vt:lpstr>Close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Hearne</dc:creator>
  <cp:lastModifiedBy>Brinder Rajpal</cp:lastModifiedBy>
  <cp:revision>357</cp:revision>
  <cp:lastPrinted>2018-11-09T08:58:28Z</cp:lastPrinted>
  <dcterms:created xsi:type="dcterms:W3CDTF">2016-12-06T13:06:50Z</dcterms:created>
  <dcterms:modified xsi:type="dcterms:W3CDTF">2024-02-27T14:39:50Z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0x010100DCB120746F1EF3408D7851A7C1D5A028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